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2C39D9-6F2F-4B92-8788-711AD24DDDB1}" type="doc">
      <dgm:prSet loTypeId="urn:microsoft.com/office/officeart/2005/8/layout/process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A60BDF1-D14D-4C6D-8F23-3EA0BEAAA9E4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Mức lương hấp dẫn từ 18~20 triệu/tháng</a:t>
          </a:r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9702A11-FB6E-4036-B40A-CD45609E4C34}" type="parTrans" cxnId="{C7B5CBDA-1909-4927-AB87-5AC32ED43AC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B47DC84-2F59-4703-BB08-CFE0A8BCDFF8}" type="sibTrans" cxnId="{C7B5CBDA-1909-4927-AB87-5AC32ED43AC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0BDDDD7-F3CE-44CD-A5DB-FF4EC12459A9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Số lượng: 08 phiên dịch viên</a:t>
          </a:r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A724CB9-01B3-46EF-B64E-6174CE71B16A}" type="parTrans" cxnId="{354686E1-3313-4463-8447-8E5403A82F5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5ED3D58-675E-4899-BDCA-63FE8303FF64}" type="sibTrans" cxnId="{354686E1-3313-4463-8447-8E5403A82F5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1CBAF20-198C-4FBD-942D-D8780839DB12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Không yêu cầu kinh nghiệm</a:t>
          </a:r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8609E10-40C7-4CCD-A88B-13B3D8CFB593}" type="parTrans" cxnId="{C1DD5D8B-9790-4A17-8EFB-9894E5A3CAB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179FDE3-C07E-4704-AF57-40051DB27E9B}" type="sibTrans" cxnId="{C1DD5D8B-9790-4A17-8EFB-9894E5A3CAB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DDD64B7-61ED-4DBF-9852-6FE91B003130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Xe Bus Hà Nội </a:t>
          </a:r>
          <a:r>
            <a:rPr lang="en-US" smtClean="0">
              <a:latin typeface="Times New Roman" pitchFamily="18" charset="0"/>
              <a:cs typeface="Times New Roman" pitchFamily="18" charset="0"/>
              <a:sym typeface="Wingdings" pitchFamily="2" charset="2"/>
            </a:rPr>
            <a:t> Công ty</a:t>
          </a:r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51126F5-AFA6-4BC9-B5AC-9742274384C4}" type="parTrans" cxnId="{7DACD49E-118E-40F6-A989-7EBF4D4F255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DC443F5-4198-4B87-AE20-7F195C668775}" type="sibTrans" cxnId="{7DACD49E-118E-40F6-A989-7EBF4D4F2556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24404AF-0F16-4029-A86A-10CCC7FAC400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Miễn phí ăn sáng tại Công ty</a:t>
          </a:r>
        </a:p>
      </dgm:t>
    </dgm:pt>
    <dgm:pt modelId="{E2408008-95B3-4AC8-881A-40E7906393DA}" type="parTrans" cxnId="{9DE3CEDC-ECA8-42F7-8B04-614FAE7385C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88DCA3B-F0FD-4C9A-827D-CB5308C97210}" type="sibTrans" cxnId="{9DE3CEDC-ECA8-42F7-8B04-614FAE7385C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B185E3D-2487-486A-9B34-3D3F8622BE24}" type="pres">
      <dgm:prSet presAssocID="{262C39D9-6F2F-4B92-8788-711AD24DDDB1}" presName="Name0" presStyleCnt="0">
        <dgm:presLayoutVars>
          <dgm:dir/>
          <dgm:animLvl val="lvl"/>
          <dgm:resizeHandles val="exact"/>
        </dgm:presLayoutVars>
      </dgm:prSet>
      <dgm:spPr/>
    </dgm:pt>
    <dgm:pt modelId="{82EFBAEE-ED85-498E-9FAB-A33567DF8F38}" type="pres">
      <dgm:prSet presAssocID="{C24404AF-0F16-4029-A86A-10CCC7FAC400}" presName="boxAndChildren" presStyleCnt="0"/>
      <dgm:spPr/>
    </dgm:pt>
    <dgm:pt modelId="{EDD5309C-86AC-4B1B-A6B9-C40285717774}" type="pres">
      <dgm:prSet presAssocID="{C24404AF-0F16-4029-A86A-10CCC7FAC400}" presName="parentTextBox" presStyleLbl="node1" presStyleIdx="0" presStyleCnt="5"/>
      <dgm:spPr/>
      <dgm:t>
        <a:bodyPr/>
        <a:lstStyle/>
        <a:p>
          <a:endParaRPr lang="en-US"/>
        </a:p>
      </dgm:t>
    </dgm:pt>
    <dgm:pt modelId="{4F17FB50-53A1-415C-8963-10BC2CEA649C}" type="pres">
      <dgm:prSet presAssocID="{4DC443F5-4198-4B87-AE20-7F195C668775}" presName="sp" presStyleCnt="0"/>
      <dgm:spPr/>
    </dgm:pt>
    <dgm:pt modelId="{5B59C831-34A3-4320-9FEB-81DFC83C6724}" type="pres">
      <dgm:prSet presAssocID="{8DDD64B7-61ED-4DBF-9852-6FE91B003130}" presName="arrowAndChildren" presStyleCnt="0"/>
      <dgm:spPr/>
    </dgm:pt>
    <dgm:pt modelId="{E94276A4-342C-4431-B9EE-7E463F8C7825}" type="pres">
      <dgm:prSet presAssocID="{8DDD64B7-61ED-4DBF-9852-6FE91B003130}" presName="parentTextArrow" presStyleLbl="node1" presStyleIdx="1" presStyleCnt="5"/>
      <dgm:spPr/>
    </dgm:pt>
    <dgm:pt modelId="{E95FD1CA-C057-4A1B-8E82-506D6E8C98CD}" type="pres">
      <dgm:prSet presAssocID="{3179FDE3-C07E-4704-AF57-40051DB27E9B}" presName="sp" presStyleCnt="0"/>
      <dgm:spPr/>
    </dgm:pt>
    <dgm:pt modelId="{F8E261EF-8B04-4885-9319-4FA6F8A4DA22}" type="pres">
      <dgm:prSet presAssocID="{B1CBAF20-198C-4FBD-942D-D8780839DB12}" presName="arrowAndChildren" presStyleCnt="0"/>
      <dgm:spPr/>
    </dgm:pt>
    <dgm:pt modelId="{329F8E62-1C1F-4422-A3A4-3D91AFAF673F}" type="pres">
      <dgm:prSet presAssocID="{B1CBAF20-198C-4FBD-942D-D8780839DB12}" presName="parentTextArrow" presStyleLbl="node1" presStyleIdx="2" presStyleCnt="5"/>
      <dgm:spPr/>
    </dgm:pt>
    <dgm:pt modelId="{92F33AAC-79FB-4606-A7AE-02516B92485C}" type="pres">
      <dgm:prSet presAssocID="{95ED3D58-675E-4899-BDCA-63FE8303FF64}" presName="sp" presStyleCnt="0"/>
      <dgm:spPr/>
    </dgm:pt>
    <dgm:pt modelId="{06C0B36A-99C8-4E64-AAC3-3B67FA45CFDA}" type="pres">
      <dgm:prSet presAssocID="{D0BDDDD7-F3CE-44CD-A5DB-FF4EC12459A9}" presName="arrowAndChildren" presStyleCnt="0"/>
      <dgm:spPr/>
    </dgm:pt>
    <dgm:pt modelId="{B12F49E7-AB58-4590-94B4-335E0CFD2FC6}" type="pres">
      <dgm:prSet presAssocID="{D0BDDDD7-F3CE-44CD-A5DB-FF4EC12459A9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148731C7-3D98-4710-ACAA-DD8CB2134C2C}" type="pres">
      <dgm:prSet presAssocID="{BB47DC84-2F59-4703-BB08-CFE0A8BCDFF8}" presName="sp" presStyleCnt="0"/>
      <dgm:spPr/>
    </dgm:pt>
    <dgm:pt modelId="{FAC5BDEF-FF79-4685-9405-6ADE7B36A15A}" type="pres">
      <dgm:prSet presAssocID="{3A60BDF1-D14D-4C6D-8F23-3EA0BEAAA9E4}" presName="arrowAndChildren" presStyleCnt="0"/>
      <dgm:spPr/>
    </dgm:pt>
    <dgm:pt modelId="{994B73C8-A4A9-4294-B4D6-D295D45D6B96}" type="pres">
      <dgm:prSet presAssocID="{3A60BDF1-D14D-4C6D-8F23-3EA0BEAAA9E4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9ED9FB72-1226-4761-B1DE-6EF8FEAE3785}" type="presOf" srcId="{D0BDDDD7-F3CE-44CD-A5DB-FF4EC12459A9}" destId="{B12F49E7-AB58-4590-94B4-335E0CFD2FC6}" srcOrd="0" destOrd="0" presId="urn:microsoft.com/office/officeart/2005/8/layout/process4"/>
    <dgm:cxn modelId="{A4A96664-3EB5-412D-9840-66B300410185}" type="presOf" srcId="{B1CBAF20-198C-4FBD-942D-D8780839DB12}" destId="{329F8E62-1C1F-4422-A3A4-3D91AFAF673F}" srcOrd="0" destOrd="0" presId="urn:microsoft.com/office/officeart/2005/8/layout/process4"/>
    <dgm:cxn modelId="{854B6B20-2F52-44BA-9680-E095337B9379}" type="presOf" srcId="{8DDD64B7-61ED-4DBF-9852-6FE91B003130}" destId="{E94276A4-342C-4431-B9EE-7E463F8C7825}" srcOrd="0" destOrd="0" presId="urn:microsoft.com/office/officeart/2005/8/layout/process4"/>
    <dgm:cxn modelId="{CA68E46E-17C9-4FA9-86A6-A15AA7A8EB45}" type="presOf" srcId="{262C39D9-6F2F-4B92-8788-711AD24DDDB1}" destId="{7B185E3D-2487-486A-9B34-3D3F8622BE24}" srcOrd="0" destOrd="0" presId="urn:microsoft.com/office/officeart/2005/8/layout/process4"/>
    <dgm:cxn modelId="{13C194D6-9220-4580-B745-1A02208D6278}" type="presOf" srcId="{3A60BDF1-D14D-4C6D-8F23-3EA0BEAAA9E4}" destId="{994B73C8-A4A9-4294-B4D6-D295D45D6B96}" srcOrd="0" destOrd="0" presId="urn:microsoft.com/office/officeart/2005/8/layout/process4"/>
    <dgm:cxn modelId="{C1DD5D8B-9790-4A17-8EFB-9894E5A3CABD}" srcId="{262C39D9-6F2F-4B92-8788-711AD24DDDB1}" destId="{B1CBAF20-198C-4FBD-942D-D8780839DB12}" srcOrd="2" destOrd="0" parTransId="{88609E10-40C7-4CCD-A88B-13B3D8CFB593}" sibTransId="{3179FDE3-C07E-4704-AF57-40051DB27E9B}"/>
    <dgm:cxn modelId="{7DACD49E-118E-40F6-A989-7EBF4D4F2556}" srcId="{262C39D9-6F2F-4B92-8788-711AD24DDDB1}" destId="{8DDD64B7-61ED-4DBF-9852-6FE91B003130}" srcOrd="3" destOrd="0" parTransId="{851126F5-AFA6-4BC9-B5AC-9742274384C4}" sibTransId="{4DC443F5-4198-4B87-AE20-7F195C668775}"/>
    <dgm:cxn modelId="{354686E1-3313-4463-8447-8E5403A82F5F}" srcId="{262C39D9-6F2F-4B92-8788-711AD24DDDB1}" destId="{D0BDDDD7-F3CE-44CD-A5DB-FF4EC12459A9}" srcOrd="1" destOrd="0" parTransId="{7A724CB9-01B3-46EF-B64E-6174CE71B16A}" sibTransId="{95ED3D58-675E-4899-BDCA-63FE8303FF64}"/>
    <dgm:cxn modelId="{4E2495F0-B7E0-4EDC-9857-984BF6A78B86}" type="presOf" srcId="{C24404AF-0F16-4029-A86A-10CCC7FAC400}" destId="{EDD5309C-86AC-4B1B-A6B9-C40285717774}" srcOrd="0" destOrd="0" presId="urn:microsoft.com/office/officeart/2005/8/layout/process4"/>
    <dgm:cxn modelId="{C7B5CBDA-1909-4927-AB87-5AC32ED43AC2}" srcId="{262C39D9-6F2F-4B92-8788-711AD24DDDB1}" destId="{3A60BDF1-D14D-4C6D-8F23-3EA0BEAAA9E4}" srcOrd="0" destOrd="0" parTransId="{A9702A11-FB6E-4036-B40A-CD45609E4C34}" sibTransId="{BB47DC84-2F59-4703-BB08-CFE0A8BCDFF8}"/>
    <dgm:cxn modelId="{9DE3CEDC-ECA8-42F7-8B04-614FAE7385CC}" srcId="{262C39D9-6F2F-4B92-8788-711AD24DDDB1}" destId="{C24404AF-0F16-4029-A86A-10CCC7FAC400}" srcOrd="4" destOrd="0" parTransId="{E2408008-95B3-4AC8-881A-40E7906393DA}" sibTransId="{588DCA3B-F0FD-4C9A-827D-CB5308C97210}"/>
    <dgm:cxn modelId="{A75CF8C1-37AB-41CB-9E83-B51D152DA9B8}" type="presParOf" srcId="{7B185E3D-2487-486A-9B34-3D3F8622BE24}" destId="{82EFBAEE-ED85-498E-9FAB-A33567DF8F38}" srcOrd="0" destOrd="0" presId="urn:microsoft.com/office/officeart/2005/8/layout/process4"/>
    <dgm:cxn modelId="{7019E0E3-3B8C-4B16-BD77-5A41E8712244}" type="presParOf" srcId="{82EFBAEE-ED85-498E-9FAB-A33567DF8F38}" destId="{EDD5309C-86AC-4B1B-A6B9-C40285717774}" srcOrd="0" destOrd="0" presId="urn:microsoft.com/office/officeart/2005/8/layout/process4"/>
    <dgm:cxn modelId="{BBC6BD28-FD3E-41AC-B1BB-4D5C0CEF6E68}" type="presParOf" srcId="{7B185E3D-2487-486A-9B34-3D3F8622BE24}" destId="{4F17FB50-53A1-415C-8963-10BC2CEA649C}" srcOrd="1" destOrd="0" presId="urn:microsoft.com/office/officeart/2005/8/layout/process4"/>
    <dgm:cxn modelId="{6ECDE35D-7782-4A06-978D-DB1E578C822A}" type="presParOf" srcId="{7B185E3D-2487-486A-9B34-3D3F8622BE24}" destId="{5B59C831-34A3-4320-9FEB-81DFC83C6724}" srcOrd="2" destOrd="0" presId="urn:microsoft.com/office/officeart/2005/8/layout/process4"/>
    <dgm:cxn modelId="{59C1E9F4-60EA-4F71-B8BE-320A86703244}" type="presParOf" srcId="{5B59C831-34A3-4320-9FEB-81DFC83C6724}" destId="{E94276A4-342C-4431-B9EE-7E463F8C7825}" srcOrd="0" destOrd="0" presId="urn:microsoft.com/office/officeart/2005/8/layout/process4"/>
    <dgm:cxn modelId="{952A4D4E-9A05-4603-AE7D-2B9A389F234D}" type="presParOf" srcId="{7B185E3D-2487-486A-9B34-3D3F8622BE24}" destId="{E95FD1CA-C057-4A1B-8E82-506D6E8C98CD}" srcOrd="3" destOrd="0" presId="urn:microsoft.com/office/officeart/2005/8/layout/process4"/>
    <dgm:cxn modelId="{27FEADCA-31E4-4F68-BD61-654248190C72}" type="presParOf" srcId="{7B185E3D-2487-486A-9B34-3D3F8622BE24}" destId="{F8E261EF-8B04-4885-9319-4FA6F8A4DA22}" srcOrd="4" destOrd="0" presId="urn:microsoft.com/office/officeart/2005/8/layout/process4"/>
    <dgm:cxn modelId="{8E3AE745-6049-402C-A597-EE1886C0E833}" type="presParOf" srcId="{F8E261EF-8B04-4885-9319-4FA6F8A4DA22}" destId="{329F8E62-1C1F-4422-A3A4-3D91AFAF673F}" srcOrd="0" destOrd="0" presId="urn:microsoft.com/office/officeart/2005/8/layout/process4"/>
    <dgm:cxn modelId="{08B7ECE5-25F3-43F4-B102-867081007D4F}" type="presParOf" srcId="{7B185E3D-2487-486A-9B34-3D3F8622BE24}" destId="{92F33AAC-79FB-4606-A7AE-02516B92485C}" srcOrd="5" destOrd="0" presId="urn:microsoft.com/office/officeart/2005/8/layout/process4"/>
    <dgm:cxn modelId="{2F8F7F4B-9531-4FCE-8DB4-5EB3F74F8EA9}" type="presParOf" srcId="{7B185E3D-2487-486A-9B34-3D3F8622BE24}" destId="{06C0B36A-99C8-4E64-AAC3-3B67FA45CFDA}" srcOrd="6" destOrd="0" presId="urn:microsoft.com/office/officeart/2005/8/layout/process4"/>
    <dgm:cxn modelId="{E5AE8FD7-A652-4D8A-B0EC-93F9ED09D0E1}" type="presParOf" srcId="{06C0B36A-99C8-4E64-AAC3-3B67FA45CFDA}" destId="{B12F49E7-AB58-4590-94B4-335E0CFD2FC6}" srcOrd="0" destOrd="0" presId="urn:microsoft.com/office/officeart/2005/8/layout/process4"/>
    <dgm:cxn modelId="{7833499A-6127-40FC-9A3A-9FCFF945C4D9}" type="presParOf" srcId="{7B185E3D-2487-486A-9B34-3D3F8622BE24}" destId="{148731C7-3D98-4710-ACAA-DD8CB2134C2C}" srcOrd="7" destOrd="0" presId="urn:microsoft.com/office/officeart/2005/8/layout/process4"/>
    <dgm:cxn modelId="{FB1ECE55-1867-488A-B8E6-3F3D1480C13C}" type="presParOf" srcId="{7B185E3D-2487-486A-9B34-3D3F8622BE24}" destId="{FAC5BDEF-FF79-4685-9405-6ADE7B36A15A}" srcOrd="8" destOrd="0" presId="urn:microsoft.com/office/officeart/2005/8/layout/process4"/>
    <dgm:cxn modelId="{2A0F1859-2F54-4A3C-8BA1-0D209EDA2632}" type="presParOf" srcId="{FAC5BDEF-FF79-4685-9405-6ADE7B36A15A}" destId="{994B73C8-A4A9-4294-B4D6-D295D45D6B9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1506F-4236-4132-A1CB-260EE741259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A08228B-B57E-4880-B194-A96B67BF16AC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Hotline: 0968 </a:t>
          </a:r>
          <a:r>
            <a:rPr lang="en-US" smtClean="0">
              <a:latin typeface="Times New Roman" pitchFamily="18" charset="0"/>
              <a:cs typeface="Times New Roman" pitchFamily="18" charset="0"/>
            </a:rPr>
            <a:t>542 788</a:t>
          </a:r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6493C59-DA47-41F4-AA0E-CB14FF57B934}" type="parTrans" cxnId="{47E9DC31-6947-42B0-8EA8-43298BB2A4D5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DD6545E-51B1-4F46-8DA3-6DE4B6E8B572}" type="sibTrans" cxnId="{47E9DC31-6947-42B0-8EA8-43298BB2A4D5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B2BC0C-8C03-4BB7-9D3D-F3887B7B83EE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ĐT: 02263 585 777 (117/162)</a:t>
          </a:r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979257B-68EA-47EE-8740-3D17EF2F0C49}" type="parTrans" cxnId="{06184C8F-B1BF-4957-82A1-014DCA77BCDD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66F4E6-9542-4541-85B6-4275C588BE1E}" type="sibTrans" cxnId="{06184C8F-B1BF-4957-82A1-014DCA77BCDD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C41625-B2A1-40DF-B963-A295016F0CE6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Email: hr.vina@seoulsemicon.com</a:t>
          </a:r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DB6635D-242A-4AC1-8D4D-ADB967CF5051}" type="parTrans" cxnId="{46C22CF7-B7BF-4F1C-BCC5-960BEEC0CA42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0D58A8-F302-4282-9921-CCE2C993F412}" type="sibTrans" cxnId="{46C22CF7-B7BF-4F1C-BCC5-960BEEC0CA42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D28A88-D5C7-45BF-89FA-E4A087F4E3B9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FB: Seoul Semiconductor Vina</a:t>
          </a:r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C05220A-C79C-46C0-8D36-FA6F98EDC047}" type="parTrans" cxnId="{4BE0EE1B-27D1-40A1-BDAE-6C34FAFC2FBB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0AA6F8-919F-4AA2-80E3-7458A8A7659F}" type="sibTrans" cxnId="{4BE0EE1B-27D1-40A1-BDAE-6C34FAFC2FBB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8BE030-EA01-4737-927D-61A85518D78B}" type="pres">
      <dgm:prSet presAssocID="{1DF1506F-4236-4132-A1CB-260EE741259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2E3D90D-1578-4FC7-BE11-AFC57311A9B6}" type="pres">
      <dgm:prSet presAssocID="{1DF1506F-4236-4132-A1CB-260EE7412591}" presName="Name1" presStyleCnt="0"/>
      <dgm:spPr/>
      <dgm:t>
        <a:bodyPr/>
        <a:lstStyle/>
        <a:p>
          <a:endParaRPr lang="en-US"/>
        </a:p>
      </dgm:t>
    </dgm:pt>
    <dgm:pt modelId="{765BCEF6-74A3-45F4-BD84-789102182A39}" type="pres">
      <dgm:prSet presAssocID="{1DF1506F-4236-4132-A1CB-260EE7412591}" presName="cycle" presStyleCnt="0"/>
      <dgm:spPr/>
      <dgm:t>
        <a:bodyPr/>
        <a:lstStyle/>
        <a:p>
          <a:endParaRPr lang="en-US"/>
        </a:p>
      </dgm:t>
    </dgm:pt>
    <dgm:pt modelId="{943B8C0E-38AC-485F-9DFC-DD5174DCE87A}" type="pres">
      <dgm:prSet presAssocID="{1DF1506F-4236-4132-A1CB-260EE7412591}" presName="srcNode" presStyleLbl="node1" presStyleIdx="0" presStyleCnt="4"/>
      <dgm:spPr/>
      <dgm:t>
        <a:bodyPr/>
        <a:lstStyle/>
        <a:p>
          <a:endParaRPr lang="en-US"/>
        </a:p>
      </dgm:t>
    </dgm:pt>
    <dgm:pt modelId="{ECD811D3-C01B-4447-9202-D5B401A61985}" type="pres">
      <dgm:prSet presAssocID="{1DF1506F-4236-4132-A1CB-260EE7412591}" presName="conn" presStyleLbl="parChTrans1D2" presStyleIdx="0" presStyleCnt="1"/>
      <dgm:spPr/>
      <dgm:t>
        <a:bodyPr/>
        <a:lstStyle/>
        <a:p>
          <a:endParaRPr lang="en-US"/>
        </a:p>
      </dgm:t>
    </dgm:pt>
    <dgm:pt modelId="{96FCBE1A-AC77-4BBD-837E-CC3FED242287}" type="pres">
      <dgm:prSet presAssocID="{1DF1506F-4236-4132-A1CB-260EE7412591}" presName="extraNode" presStyleLbl="node1" presStyleIdx="0" presStyleCnt="4"/>
      <dgm:spPr/>
      <dgm:t>
        <a:bodyPr/>
        <a:lstStyle/>
        <a:p>
          <a:endParaRPr lang="en-US"/>
        </a:p>
      </dgm:t>
    </dgm:pt>
    <dgm:pt modelId="{C08D7E17-39DF-4011-A84B-69830BE8C249}" type="pres">
      <dgm:prSet presAssocID="{1DF1506F-4236-4132-A1CB-260EE7412591}" presName="dstNode" presStyleLbl="node1" presStyleIdx="0" presStyleCnt="4"/>
      <dgm:spPr/>
      <dgm:t>
        <a:bodyPr/>
        <a:lstStyle/>
        <a:p>
          <a:endParaRPr lang="en-US"/>
        </a:p>
      </dgm:t>
    </dgm:pt>
    <dgm:pt modelId="{1B393153-CD23-4E11-97FD-7E2472483BBF}" type="pres">
      <dgm:prSet presAssocID="{0A08228B-B57E-4880-B194-A96B67BF16A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F0DF19-75F0-404E-8EDF-AB35B8FA8046}" type="pres">
      <dgm:prSet presAssocID="{0A08228B-B57E-4880-B194-A96B67BF16AC}" presName="accent_1" presStyleCnt="0"/>
      <dgm:spPr/>
      <dgm:t>
        <a:bodyPr/>
        <a:lstStyle/>
        <a:p>
          <a:endParaRPr lang="en-US"/>
        </a:p>
      </dgm:t>
    </dgm:pt>
    <dgm:pt modelId="{49AC4FB7-F7D5-477A-8FD6-0DF88C21F4D5}" type="pres">
      <dgm:prSet presAssocID="{0A08228B-B57E-4880-B194-A96B67BF16AC}" presName="accentRepeatNode" presStyleLbl="solidFgAcc1" presStyleIdx="0" presStyleCnt="4"/>
      <dgm:spPr/>
      <dgm:t>
        <a:bodyPr/>
        <a:lstStyle/>
        <a:p>
          <a:endParaRPr lang="en-US"/>
        </a:p>
      </dgm:t>
    </dgm:pt>
    <dgm:pt modelId="{452E8F9A-2D5B-4543-A618-30ACBD901A28}" type="pres">
      <dgm:prSet presAssocID="{8FB2BC0C-8C03-4BB7-9D3D-F3887B7B83E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214C6-7A4D-4148-B2F6-3A6783BE395E}" type="pres">
      <dgm:prSet presAssocID="{8FB2BC0C-8C03-4BB7-9D3D-F3887B7B83EE}" presName="accent_2" presStyleCnt="0"/>
      <dgm:spPr/>
      <dgm:t>
        <a:bodyPr/>
        <a:lstStyle/>
        <a:p>
          <a:endParaRPr lang="en-US"/>
        </a:p>
      </dgm:t>
    </dgm:pt>
    <dgm:pt modelId="{E8413147-E13A-41B0-8024-88EE9CB28AFA}" type="pres">
      <dgm:prSet presAssocID="{8FB2BC0C-8C03-4BB7-9D3D-F3887B7B83EE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8A31B842-4E4A-4F06-9A7A-0507860A41D9}" type="pres">
      <dgm:prSet presAssocID="{9DC41625-B2A1-40DF-B963-A295016F0CE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22C79-B8EF-4BDA-90CF-437B50A7E11E}" type="pres">
      <dgm:prSet presAssocID="{9DC41625-B2A1-40DF-B963-A295016F0CE6}" presName="accent_3" presStyleCnt="0"/>
      <dgm:spPr/>
      <dgm:t>
        <a:bodyPr/>
        <a:lstStyle/>
        <a:p>
          <a:endParaRPr lang="en-US"/>
        </a:p>
      </dgm:t>
    </dgm:pt>
    <dgm:pt modelId="{45ABE13E-5718-4E28-A689-074DE8B2991C}" type="pres">
      <dgm:prSet presAssocID="{9DC41625-B2A1-40DF-B963-A295016F0CE6}" presName="accentRepeatNode" presStyleLbl="solidFgAcc1" presStyleIdx="2" presStyleCnt="4"/>
      <dgm:spPr/>
      <dgm:t>
        <a:bodyPr/>
        <a:lstStyle/>
        <a:p>
          <a:endParaRPr lang="en-US"/>
        </a:p>
      </dgm:t>
    </dgm:pt>
    <dgm:pt modelId="{77192522-C3E8-4E27-A3D6-C15472F016C9}" type="pres">
      <dgm:prSet presAssocID="{A4D28A88-D5C7-45BF-89FA-E4A087F4E3B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ED3FE-71F2-487A-A63A-FDCB65952910}" type="pres">
      <dgm:prSet presAssocID="{A4D28A88-D5C7-45BF-89FA-E4A087F4E3B9}" presName="accent_4" presStyleCnt="0"/>
      <dgm:spPr/>
      <dgm:t>
        <a:bodyPr/>
        <a:lstStyle/>
        <a:p>
          <a:endParaRPr lang="en-US"/>
        </a:p>
      </dgm:t>
    </dgm:pt>
    <dgm:pt modelId="{BA30B85D-8D10-4F0D-803D-F9F29B391469}" type="pres">
      <dgm:prSet presAssocID="{A4D28A88-D5C7-45BF-89FA-E4A087F4E3B9}" presName="accentRepeatNode" presStyleLbl="solidFgAcc1" presStyleIdx="3" presStyleCnt="4"/>
      <dgm:spPr/>
      <dgm:t>
        <a:bodyPr/>
        <a:lstStyle/>
        <a:p>
          <a:endParaRPr lang="en-US"/>
        </a:p>
      </dgm:t>
    </dgm:pt>
  </dgm:ptLst>
  <dgm:cxnLst>
    <dgm:cxn modelId="{B4A17E3E-1D40-47B1-9E29-920541E11EBD}" type="presOf" srcId="{9DC41625-B2A1-40DF-B963-A295016F0CE6}" destId="{8A31B842-4E4A-4F06-9A7A-0507860A41D9}" srcOrd="0" destOrd="0" presId="urn:microsoft.com/office/officeart/2008/layout/VerticalCurvedList"/>
    <dgm:cxn modelId="{64A68640-98BF-4F52-B2B3-D92BD239ACB4}" type="presOf" srcId="{A4D28A88-D5C7-45BF-89FA-E4A087F4E3B9}" destId="{77192522-C3E8-4E27-A3D6-C15472F016C9}" srcOrd="0" destOrd="0" presId="urn:microsoft.com/office/officeart/2008/layout/VerticalCurvedList"/>
    <dgm:cxn modelId="{201E5F21-3948-4C82-913D-1CAF5A0E2340}" type="presOf" srcId="{0A08228B-B57E-4880-B194-A96B67BF16AC}" destId="{1B393153-CD23-4E11-97FD-7E2472483BBF}" srcOrd="0" destOrd="0" presId="urn:microsoft.com/office/officeart/2008/layout/VerticalCurvedList"/>
    <dgm:cxn modelId="{869122B5-46B7-49BF-B5B1-300FCF6AF8E3}" type="presOf" srcId="{8FB2BC0C-8C03-4BB7-9D3D-F3887B7B83EE}" destId="{452E8F9A-2D5B-4543-A618-30ACBD901A28}" srcOrd="0" destOrd="0" presId="urn:microsoft.com/office/officeart/2008/layout/VerticalCurvedList"/>
    <dgm:cxn modelId="{47E9DC31-6947-42B0-8EA8-43298BB2A4D5}" srcId="{1DF1506F-4236-4132-A1CB-260EE7412591}" destId="{0A08228B-B57E-4880-B194-A96B67BF16AC}" srcOrd="0" destOrd="0" parTransId="{36493C59-DA47-41F4-AA0E-CB14FF57B934}" sibTransId="{3DD6545E-51B1-4F46-8DA3-6DE4B6E8B572}"/>
    <dgm:cxn modelId="{4BE0EE1B-27D1-40A1-BDAE-6C34FAFC2FBB}" srcId="{1DF1506F-4236-4132-A1CB-260EE7412591}" destId="{A4D28A88-D5C7-45BF-89FA-E4A087F4E3B9}" srcOrd="3" destOrd="0" parTransId="{0C05220A-C79C-46C0-8D36-FA6F98EDC047}" sibTransId="{A60AA6F8-919F-4AA2-80E3-7458A8A7659F}"/>
    <dgm:cxn modelId="{46C22CF7-B7BF-4F1C-BCC5-960BEEC0CA42}" srcId="{1DF1506F-4236-4132-A1CB-260EE7412591}" destId="{9DC41625-B2A1-40DF-B963-A295016F0CE6}" srcOrd="2" destOrd="0" parTransId="{EDB6635D-242A-4AC1-8D4D-ADB967CF5051}" sibTransId="{050D58A8-F302-4282-9921-CCE2C993F412}"/>
    <dgm:cxn modelId="{E9398481-DFE7-4D9E-873E-819003222C75}" type="presOf" srcId="{1DF1506F-4236-4132-A1CB-260EE7412591}" destId="{548BE030-EA01-4737-927D-61A85518D78B}" srcOrd="0" destOrd="0" presId="urn:microsoft.com/office/officeart/2008/layout/VerticalCurvedList"/>
    <dgm:cxn modelId="{8DDA6C79-171D-4078-8EB7-EEBF8DBF6DC7}" type="presOf" srcId="{3DD6545E-51B1-4F46-8DA3-6DE4B6E8B572}" destId="{ECD811D3-C01B-4447-9202-D5B401A61985}" srcOrd="0" destOrd="0" presId="urn:microsoft.com/office/officeart/2008/layout/VerticalCurvedList"/>
    <dgm:cxn modelId="{06184C8F-B1BF-4957-82A1-014DCA77BCDD}" srcId="{1DF1506F-4236-4132-A1CB-260EE7412591}" destId="{8FB2BC0C-8C03-4BB7-9D3D-F3887B7B83EE}" srcOrd="1" destOrd="0" parTransId="{2979257B-68EA-47EE-8740-3D17EF2F0C49}" sibTransId="{9D66F4E6-9542-4541-85B6-4275C588BE1E}"/>
    <dgm:cxn modelId="{05C13D45-9AE3-4D83-B340-D147F62161AC}" type="presParOf" srcId="{548BE030-EA01-4737-927D-61A85518D78B}" destId="{82E3D90D-1578-4FC7-BE11-AFC57311A9B6}" srcOrd="0" destOrd="0" presId="urn:microsoft.com/office/officeart/2008/layout/VerticalCurvedList"/>
    <dgm:cxn modelId="{C0DC415E-5691-40BB-936C-D7EE85853424}" type="presParOf" srcId="{82E3D90D-1578-4FC7-BE11-AFC57311A9B6}" destId="{765BCEF6-74A3-45F4-BD84-789102182A39}" srcOrd="0" destOrd="0" presId="urn:microsoft.com/office/officeart/2008/layout/VerticalCurvedList"/>
    <dgm:cxn modelId="{A70CCF15-E12E-4B91-84C9-E022D43391D4}" type="presParOf" srcId="{765BCEF6-74A3-45F4-BD84-789102182A39}" destId="{943B8C0E-38AC-485F-9DFC-DD5174DCE87A}" srcOrd="0" destOrd="0" presId="urn:microsoft.com/office/officeart/2008/layout/VerticalCurvedList"/>
    <dgm:cxn modelId="{63900498-EDFB-49F5-B001-9E4C7D14EE43}" type="presParOf" srcId="{765BCEF6-74A3-45F4-BD84-789102182A39}" destId="{ECD811D3-C01B-4447-9202-D5B401A61985}" srcOrd="1" destOrd="0" presId="urn:microsoft.com/office/officeart/2008/layout/VerticalCurvedList"/>
    <dgm:cxn modelId="{D2E17090-0109-429D-9902-0AB827B64C0F}" type="presParOf" srcId="{765BCEF6-74A3-45F4-BD84-789102182A39}" destId="{96FCBE1A-AC77-4BBD-837E-CC3FED242287}" srcOrd="2" destOrd="0" presId="urn:microsoft.com/office/officeart/2008/layout/VerticalCurvedList"/>
    <dgm:cxn modelId="{537AF250-5B71-4DCD-8D43-6AA03AFC5DA2}" type="presParOf" srcId="{765BCEF6-74A3-45F4-BD84-789102182A39}" destId="{C08D7E17-39DF-4011-A84B-69830BE8C249}" srcOrd="3" destOrd="0" presId="urn:microsoft.com/office/officeart/2008/layout/VerticalCurvedList"/>
    <dgm:cxn modelId="{84048241-2286-4897-96A7-BA58D5952609}" type="presParOf" srcId="{82E3D90D-1578-4FC7-BE11-AFC57311A9B6}" destId="{1B393153-CD23-4E11-97FD-7E2472483BBF}" srcOrd="1" destOrd="0" presId="urn:microsoft.com/office/officeart/2008/layout/VerticalCurvedList"/>
    <dgm:cxn modelId="{89490D99-F95B-4FE7-9656-1180DB5CDDD3}" type="presParOf" srcId="{82E3D90D-1578-4FC7-BE11-AFC57311A9B6}" destId="{F2F0DF19-75F0-404E-8EDF-AB35B8FA8046}" srcOrd="2" destOrd="0" presId="urn:microsoft.com/office/officeart/2008/layout/VerticalCurvedList"/>
    <dgm:cxn modelId="{DA5D2C0F-88B7-4029-83FA-211EB75F8B26}" type="presParOf" srcId="{F2F0DF19-75F0-404E-8EDF-AB35B8FA8046}" destId="{49AC4FB7-F7D5-477A-8FD6-0DF88C21F4D5}" srcOrd="0" destOrd="0" presId="urn:microsoft.com/office/officeart/2008/layout/VerticalCurvedList"/>
    <dgm:cxn modelId="{BC81BB23-341D-4ADB-80E5-14AD9F79A99B}" type="presParOf" srcId="{82E3D90D-1578-4FC7-BE11-AFC57311A9B6}" destId="{452E8F9A-2D5B-4543-A618-30ACBD901A28}" srcOrd="3" destOrd="0" presId="urn:microsoft.com/office/officeart/2008/layout/VerticalCurvedList"/>
    <dgm:cxn modelId="{94318E6A-9B4C-4C76-9ACD-9D6E8BF4352E}" type="presParOf" srcId="{82E3D90D-1578-4FC7-BE11-AFC57311A9B6}" destId="{633214C6-7A4D-4148-B2F6-3A6783BE395E}" srcOrd="4" destOrd="0" presId="urn:microsoft.com/office/officeart/2008/layout/VerticalCurvedList"/>
    <dgm:cxn modelId="{FE962050-2C5E-41E2-9BB5-904648EAE2AF}" type="presParOf" srcId="{633214C6-7A4D-4148-B2F6-3A6783BE395E}" destId="{E8413147-E13A-41B0-8024-88EE9CB28AFA}" srcOrd="0" destOrd="0" presId="urn:microsoft.com/office/officeart/2008/layout/VerticalCurvedList"/>
    <dgm:cxn modelId="{D898DDC5-18AC-4256-8C0A-D4AB22406E76}" type="presParOf" srcId="{82E3D90D-1578-4FC7-BE11-AFC57311A9B6}" destId="{8A31B842-4E4A-4F06-9A7A-0507860A41D9}" srcOrd="5" destOrd="0" presId="urn:microsoft.com/office/officeart/2008/layout/VerticalCurvedList"/>
    <dgm:cxn modelId="{312D9AB5-6227-4BE8-93D4-DE51A70040DC}" type="presParOf" srcId="{82E3D90D-1578-4FC7-BE11-AFC57311A9B6}" destId="{21B22C79-B8EF-4BDA-90CF-437B50A7E11E}" srcOrd="6" destOrd="0" presId="urn:microsoft.com/office/officeart/2008/layout/VerticalCurvedList"/>
    <dgm:cxn modelId="{11242630-A544-43C1-A088-5294C489438A}" type="presParOf" srcId="{21B22C79-B8EF-4BDA-90CF-437B50A7E11E}" destId="{45ABE13E-5718-4E28-A689-074DE8B2991C}" srcOrd="0" destOrd="0" presId="urn:microsoft.com/office/officeart/2008/layout/VerticalCurvedList"/>
    <dgm:cxn modelId="{379E2283-890E-4D79-BD5D-A9F5CCF476C0}" type="presParOf" srcId="{82E3D90D-1578-4FC7-BE11-AFC57311A9B6}" destId="{77192522-C3E8-4E27-A3D6-C15472F016C9}" srcOrd="7" destOrd="0" presId="urn:microsoft.com/office/officeart/2008/layout/VerticalCurvedList"/>
    <dgm:cxn modelId="{A10776DD-B2E8-4BAC-AC9C-CA2D1230AF17}" type="presParOf" srcId="{82E3D90D-1578-4FC7-BE11-AFC57311A9B6}" destId="{5E3ED3FE-71F2-487A-A63A-FDCB65952910}" srcOrd="8" destOrd="0" presId="urn:microsoft.com/office/officeart/2008/layout/VerticalCurvedList"/>
    <dgm:cxn modelId="{FD415562-76A2-468D-905D-E1B8281BA6F9}" type="presParOf" srcId="{5E3ED3FE-71F2-487A-A63A-FDCB65952910}" destId="{BA30B85D-8D10-4F0D-803D-F9F29B39146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5309C-86AC-4B1B-A6B9-C40285717774}">
      <dsp:nvSpPr>
        <dsp:cNvPr id="0" name=""/>
        <dsp:cNvSpPr/>
      </dsp:nvSpPr>
      <dsp:spPr>
        <a:xfrm>
          <a:off x="0" y="4449195"/>
          <a:ext cx="6553200" cy="72992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latin typeface="Times New Roman" pitchFamily="18" charset="0"/>
              <a:cs typeface="Times New Roman" pitchFamily="18" charset="0"/>
            </a:rPr>
            <a:t>Miễn phí ăn sáng tại Công ty</a:t>
          </a:r>
        </a:p>
      </dsp:txBody>
      <dsp:txXfrm>
        <a:off x="0" y="4449195"/>
        <a:ext cx="6553200" cy="729927"/>
      </dsp:txXfrm>
    </dsp:sp>
    <dsp:sp modelId="{E94276A4-342C-4431-B9EE-7E463F8C7825}">
      <dsp:nvSpPr>
        <dsp:cNvPr id="0" name=""/>
        <dsp:cNvSpPr/>
      </dsp:nvSpPr>
      <dsp:spPr>
        <a:xfrm rot="10800000">
          <a:off x="0" y="3337515"/>
          <a:ext cx="6553200" cy="1122628"/>
        </a:xfrm>
        <a:prstGeom prst="upArrowCallou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latin typeface="Times New Roman" pitchFamily="18" charset="0"/>
              <a:cs typeface="Times New Roman" pitchFamily="18" charset="0"/>
            </a:rPr>
            <a:t>Xe Bus Hà Nội </a:t>
          </a:r>
          <a:r>
            <a:rPr lang="en-US" sz="2600" kern="1200" smtClean="0">
              <a:latin typeface="Times New Roman" pitchFamily="18" charset="0"/>
              <a:cs typeface="Times New Roman" pitchFamily="18" charset="0"/>
              <a:sym typeface="Wingdings" pitchFamily="2" charset="2"/>
            </a:rPr>
            <a:t> Công ty</a:t>
          </a:r>
          <a:endParaRPr lang="en-US" sz="2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0" y="3337515"/>
        <a:ext cx="6553200" cy="729450"/>
      </dsp:txXfrm>
    </dsp:sp>
    <dsp:sp modelId="{329F8E62-1C1F-4422-A3A4-3D91AFAF673F}">
      <dsp:nvSpPr>
        <dsp:cNvPr id="0" name=""/>
        <dsp:cNvSpPr/>
      </dsp:nvSpPr>
      <dsp:spPr>
        <a:xfrm rot="10800000">
          <a:off x="0" y="2225836"/>
          <a:ext cx="6553200" cy="1122628"/>
        </a:xfrm>
        <a:prstGeom prst="upArrowCallou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latin typeface="Times New Roman" pitchFamily="18" charset="0"/>
              <a:cs typeface="Times New Roman" pitchFamily="18" charset="0"/>
            </a:rPr>
            <a:t>Không yêu cầu kinh nghiệm</a:t>
          </a:r>
          <a:endParaRPr lang="en-US" sz="2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0" y="2225836"/>
        <a:ext cx="6553200" cy="729450"/>
      </dsp:txXfrm>
    </dsp:sp>
    <dsp:sp modelId="{B12F49E7-AB58-4590-94B4-335E0CFD2FC6}">
      <dsp:nvSpPr>
        <dsp:cNvPr id="0" name=""/>
        <dsp:cNvSpPr/>
      </dsp:nvSpPr>
      <dsp:spPr>
        <a:xfrm rot="10800000">
          <a:off x="0" y="1114156"/>
          <a:ext cx="6553200" cy="1122628"/>
        </a:xfrm>
        <a:prstGeom prst="upArrowCallou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latin typeface="Times New Roman" pitchFamily="18" charset="0"/>
              <a:cs typeface="Times New Roman" pitchFamily="18" charset="0"/>
            </a:rPr>
            <a:t>Số lượng: 08 phiên dịch viên</a:t>
          </a:r>
          <a:endParaRPr lang="en-US" sz="2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0" y="1114156"/>
        <a:ext cx="6553200" cy="729450"/>
      </dsp:txXfrm>
    </dsp:sp>
    <dsp:sp modelId="{994B73C8-A4A9-4294-B4D6-D295D45D6B96}">
      <dsp:nvSpPr>
        <dsp:cNvPr id="0" name=""/>
        <dsp:cNvSpPr/>
      </dsp:nvSpPr>
      <dsp:spPr>
        <a:xfrm rot="10800000">
          <a:off x="0" y="2476"/>
          <a:ext cx="6553200" cy="1122628"/>
        </a:xfrm>
        <a:prstGeom prst="upArrowCallou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latin typeface="Times New Roman" pitchFamily="18" charset="0"/>
              <a:cs typeface="Times New Roman" pitchFamily="18" charset="0"/>
            </a:rPr>
            <a:t>Mức lương hấp dẫn từ 18~20 triệu/tháng</a:t>
          </a:r>
          <a:endParaRPr lang="en-US" sz="2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0" y="2476"/>
        <a:ext cx="6553200" cy="7294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811D3-C01B-4447-9202-D5B401A61985}">
      <dsp:nvSpPr>
        <dsp:cNvPr id="0" name=""/>
        <dsp:cNvSpPr/>
      </dsp:nvSpPr>
      <dsp:spPr>
        <a:xfrm>
          <a:off x="-6513883" y="-996230"/>
          <a:ext cx="7753100" cy="7753100"/>
        </a:xfrm>
        <a:prstGeom prst="blockArc">
          <a:avLst>
            <a:gd name="adj1" fmla="val 18900000"/>
            <a:gd name="adj2" fmla="val 2700000"/>
            <a:gd name="adj3" fmla="val 279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93153-CD23-4E11-97FD-7E2472483BBF}">
      <dsp:nvSpPr>
        <dsp:cNvPr id="0" name=""/>
        <dsp:cNvSpPr/>
      </dsp:nvSpPr>
      <dsp:spPr>
        <a:xfrm>
          <a:off x="648465" y="442878"/>
          <a:ext cx="8126534" cy="8862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435" tIns="96520" rIns="96520" bIns="9652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>
              <a:latin typeface="Times New Roman" pitchFamily="18" charset="0"/>
              <a:cs typeface="Times New Roman" pitchFamily="18" charset="0"/>
            </a:rPr>
            <a:t>Hotline: 0968 </a:t>
          </a:r>
          <a:r>
            <a:rPr lang="en-US" sz="3800" kern="1200" smtClean="0">
              <a:latin typeface="Times New Roman" pitchFamily="18" charset="0"/>
              <a:cs typeface="Times New Roman" pitchFamily="18" charset="0"/>
            </a:rPr>
            <a:t>542 788</a:t>
          </a:r>
          <a:endParaRPr lang="en-US" sz="3800" kern="1200">
            <a:latin typeface="Times New Roman" pitchFamily="18" charset="0"/>
            <a:cs typeface="Times New Roman" pitchFamily="18" charset="0"/>
          </a:endParaRPr>
        </a:p>
      </dsp:txBody>
      <dsp:txXfrm>
        <a:off x="648465" y="442878"/>
        <a:ext cx="8126534" cy="886216"/>
      </dsp:txXfrm>
    </dsp:sp>
    <dsp:sp modelId="{49AC4FB7-F7D5-477A-8FD6-0DF88C21F4D5}">
      <dsp:nvSpPr>
        <dsp:cNvPr id="0" name=""/>
        <dsp:cNvSpPr/>
      </dsp:nvSpPr>
      <dsp:spPr>
        <a:xfrm>
          <a:off x="94580" y="332100"/>
          <a:ext cx="1107771" cy="11077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E8F9A-2D5B-4543-A618-30ACBD901A28}">
      <dsp:nvSpPr>
        <dsp:cNvPr id="0" name=""/>
        <dsp:cNvSpPr/>
      </dsp:nvSpPr>
      <dsp:spPr>
        <a:xfrm>
          <a:off x="1156554" y="1772433"/>
          <a:ext cx="7618446" cy="886216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435" tIns="96520" rIns="96520" bIns="9652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>
              <a:latin typeface="Times New Roman" pitchFamily="18" charset="0"/>
              <a:cs typeface="Times New Roman" pitchFamily="18" charset="0"/>
            </a:rPr>
            <a:t>ĐT: 02263 585 777 (117/162)</a:t>
          </a:r>
          <a:endParaRPr lang="en-US" sz="3800" kern="1200">
            <a:latin typeface="Times New Roman" pitchFamily="18" charset="0"/>
            <a:cs typeface="Times New Roman" pitchFamily="18" charset="0"/>
          </a:endParaRPr>
        </a:p>
      </dsp:txBody>
      <dsp:txXfrm>
        <a:off x="1156554" y="1772433"/>
        <a:ext cx="7618446" cy="886216"/>
      </dsp:txXfrm>
    </dsp:sp>
    <dsp:sp modelId="{E8413147-E13A-41B0-8024-88EE9CB28AFA}">
      <dsp:nvSpPr>
        <dsp:cNvPr id="0" name=""/>
        <dsp:cNvSpPr/>
      </dsp:nvSpPr>
      <dsp:spPr>
        <a:xfrm>
          <a:off x="602668" y="1661656"/>
          <a:ext cx="1107771" cy="11077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31B842-4E4A-4F06-9A7A-0507860A41D9}">
      <dsp:nvSpPr>
        <dsp:cNvPr id="0" name=""/>
        <dsp:cNvSpPr/>
      </dsp:nvSpPr>
      <dsp:spPr>
        <a:xfrm>
          <a:off x="1156554" y="3101989"/>
          <a:ext cx="7618446" cy="886216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435" tIns="96520" rIns="96520" bIns="9652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>
              <a:latin typeface="Times New Roman" pitchFamily="18" charset="0"/>
              <a:cs typeface="Times New Roman" pitchFamily="18" charset="0"/>
            </a:rPr>
            <a:t>Email: hr.vina@seoulsemicon.com</a:t>
          </a:r>
          <a:endParaRPr lang="en-US" sz="3800" kern="1200">
            <a:latin typeface="Times New Roman" pitchFamily="18" charset="0"/>
            <a:cs typeface="Times New Roman" pitchFamily="18" charset="0"/>
          </a:endParaRPr>
        </a:p>
      </dsp:txBody>
      <dsp:txXfrm>
        <a:off x="1156554" y="3101989"/>
        <a:ext cx="7618446" cy="886216"/>
      </dsp:txXfrm>
    </dsp:sp>
    <dsp:sp modelId="{45ABE13E-5718-4E28-A689-074DE8B2991C}">
      <dsp:nvSpPr>
        <dsp:cNvPr id="0" name=""/>
        <dsp:cNvSpPr/>
      </dsp:nvSpPr>
      <dsp:spPr>
        <a:xfrm>
          <a:off x="602668" y="2991212"/>
          <a:ext cx="1107771" cy="11077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92522-C3E8-4E27-A3D6-C15472F016C9}">
      <dsp:nvSpPr>
        <dsp:cNvPr id="0" name=""/>
        <dsp:cNvSpPr/>
      </dsp:nvSpPr>
      <dsp:spPr>
        <a:xfrm>
          <a:off x="648465" y="4431545"/>
          <a:ext cx="8126534" cy="886216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435" tIns="96520" rIns="96520" bIns="9652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>
              <a:latin typeface="Times New Roman" pitchFamily="18" charset="0"/>
              <a:cs typeface="Times New Roman" pitchFamily="18" charset="0"/>
            </a:rPr>
            <a:t>FB: Seoul Semiconductor Vina</a:t>
          </a:r>
          <a:endParaRPr lang="en-US" sz="3800" kern="1200">
            <a:latin typeface="Times New Roman" pitchFamily="18" charset="0"/>
            <a:cs typeface="Times New Roman" pitchFamily="18" charset="0"/>
          </a:endParaRPr>
        </a:p>
      </dsp:txBody>
      <dsp:txXfrm>
        <a:off x="648465" y="4431545"/>
        <a:ext cx="8126534" cy="886216"/>
      </dsp:txXfrm>
    </dsp:sp>
    <dsp:sp modelId="{BA30B85D-8D10-4F0D-803D-F9F29B391469}">
      <dsp:nvSpPr>
        <dsp:cNvPr id="0" name=""/>
        <dsp:cNvSpPr/>
      </dsp:nvSpPr>
      <dsp:spPr>
        <a:xfrm>
          <a:off x="94580" y="4320768"/>
          <a:ext cx="1107771" cy="11077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E438-20B2-4BA2-97E7-C4DC8E6FD249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3232-A5EC-4068-B87E-33195946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8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E438-20B2-4BA2-97E7-C4DC8E6FD249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3232-A5EC-4068-B87E-33195946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7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E438-20B2-4BA2-97E7-C4DC8E6FD249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3232-A5EC-4068-B87E-33195946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8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id-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텍스트 개체 틀 26"/>
          <p:cNvSpPr>
            <a:spLocks noGrp="1"/>
          </p:cNvSpPr>
          <p:nvPr>
            <p:ph type="body" sz="quarter" idx="14" hasCustomPrompt="1"/>
          </p:nvPr>
        </p:nvSpPr>
        <p:spPr>
          <a:xfrm>
            <a:off x="916209" y="2132862"/>
            <a:ext cx="2592288" cy="2664297"/>
          </a:xfrm>
          <a:prstGeom prst="rect">
            <a:avLst/>
          </a:prstGeom>
        </p:spPr>
        <p:txBody>
          <a:bodyPr/>
          <a:lstStyle>
            <a:lvl1pPr algn="r">
              <a:buNone/>
              <a:defRPr sz="150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defRPr sz="15000">
                <a:latin typeface="Arial" pitchFamily="34" charset="0"/>
                <a:cs typeface="Arial" pitchFamily="34" charset="0"/>
              </a:defRPr>
            </a:lvl2pPr>
            <a:lvl3pPr>
              <a:defRPr sz="15000">
                <a:latin typeface="Arial" pitchFamily="34" charset="0"/>
                <a:cs typeface="Arial" pitchFamily="34" charset="0"/>
              </a:defRPr>
            </a:lvl3pPr>
            <a:lvl4pPr>
              <a:defRPr sz="15000">
                <a:latin typeface="Arial" pitchFamily="34" charset="0"/>
                <a:cs typeface="Arial" pitchFamily="34" charset="0"/>
              </a:defRPr>
            </a:lvl4pPr>
            <a:lvl5pPr>
              <a:defRPr sz="15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altLang="ko-KR" dirty="0" smtClean="0"/>
              <a:t>01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2797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21" y="155555"/>
            <a:ext cx="7266008" cy="34448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cxnSp>
        <p:nvCxnSpPr>
          <p:cNvPr id="3" name="직선 연결선 2"/>
          <p:cNvCxnSpPr/>
          <p:nvPr userDrawn="1"/>
        </p:nvCxnSpPr>
        <p:spPr>
          <a:xfrm>
            <a:off x="0" y="692151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42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E438-20B2-4BA2-97E7-C4DC8E6FD249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3232-A5EC-4068-B87E-33195946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9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E438-20B2-4BA2-97E7-C4DC8E6FD249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3232-A5EC-4068-B87E-33195946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2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E438-20B2-4BA2-97E7-C4DC8E6FD249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3232-A5EC-4068-B87E-33195946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E438-20B2-4BA2-97E7-C4DC8E6FD249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3232-A5EC-4068-B87E-33195946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9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E438-20B2-4BA2-97E7-C4DC8E6FD249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3232-A5EC-4068-B87E-33195946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E438-20B2-4BA2-97E7-C4DC8E6FD249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3232-A5EC-4068-B87E-33195946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0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E438-20B2-4BA2-97E7-C4DC8E6FD249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3232-A5EC-4068-B87E-33195946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7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E438-20B2-4BA2-97E7-C4DC8E6FD249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3232-A5EC-4068-B87E-33195946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8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1000"/>
            <a:lum/>
          </a:blip>
          <a:srcRect/>
          <a:stretch>
            <a:fillRect t="24000" b="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DE438-20B2-4BA2-97E7-C4DC8E6FD249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C3232-A5EC-4068-B87E-33195946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3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471531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320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latin typeface="Times New Roman" pitchFamily="18" charset="0"/>
                          <a:cs typeface="Times New Roman" pitchFamily="18" charset="0"/>
                        </a:rPr>
                        <a:t>YÊU</a:t>
                      </a:r>
                      <a:r>
                        <a:rPr lang="en-US" sz="1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CẦU</a:t>
                      </a:r>
                      <a:endParaRPr lang="en-US"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latin typeface="Times New Roman" pitchFamily="18" charset="0"/>
                          <a:cs typeface="Times New Roman" pitchFamily="18" charset="0"/>
                        </a:rPr>
                        <a:t>MÔ</a:t>
                      </a:r>
                      <a:r>
                        <a:rPr lang="en-US" sz="1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TẢ CÔNG VIỆC</a:t>
                      </a:r>
                      <a:endParaRPr lang="en-US"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mtClean="0">
                          <a:latin typeface="Times New Roman" pitchFamily="18" charset="0"/>
                          <a:cs typeface="Times New Roman" pitchFamily="18" charset="0"/>
                        </a:rPr>
                        <a:t>QUYỀN</a:t>
                      </a:r>
                      <a:r>
                        <a:rPr lang="en-US" sz="1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LỢI</a:t>
                      </a:r>
                      <a:endParaRPr lang="en-US" sz="1400" b="1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9007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 lượng: 26 người (nam/nữ)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12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yêu cầu kinh nghiệm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smtClean="0"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lang="en-US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 dụng thành thạo ít nhất 01 ngoại ngữ: Tiếng Trung Quốc, Tiếng Nhật Bản, Tiếng Anh, Tiếng Hàn Quốc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smtClean="0">
                          <a:latin typeface="Times New Roman" pitchFamily="18" charset="0"/>
                          <a:cs typeface="Times New Roman" pitchFamily="18" charset="0"/>
                        </a:rPr>
                        <a:t>Ưu</a:t>
                      </a:r>
                      <a:r>
                        <a:rPr lang="en-US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 tiên ứng viên có thể sử dụng 2 ngoại ngữ trên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Xử lý dữ liệu dự báo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0" lvl="1" indent="-228600">
                        <a:buFont typeface="Arial" pitchFamily="34" charset="0"/>
                        <a:buChar char="•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Tải xuống và tải lên dữ liệu dự báo lên hệ thống SAP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vi-VN" sz="1200" kern="1200" smtClean="0">
                          <a:latin typeface="Times New Roman" pitchFamily="18" charset="0"/>
                          <a:cs typeface="Times New Roman" pitchFamily="18" charset="0"/>
                        </a:rPr>
                        <a:t>Xử</a:t>
                      </a: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 lý đơn hàng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0" lvl="1" indent="-228600">
                        <a:buFont typeface="Arial" pitchFamily="34" charset="0"/>
                        <a:buChar char="•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Tải xuống và tải lên dữ liệu dự báo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0" lvl="1" indent="-228600">
                        <a:buFont typeface="Arial" pitchFamily="34" charset="0"/>
                        <a:buChar char="•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Khởi tạo đơn hàng từ dữ liệu dự báo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Tạo yêu cầu phê duyệt giá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0" lvl="1" indent="-228600">
                        <a:buFont typeface="Arial" pitchFamily="34" charset="0"/>
                        <a:buChar char="•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Kiểm tra giá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0" lvl="1" indent="-228600">
                        <a:buFont typeface="Arial" pitchFamily="34" charset="0"/>
                        <a:buChar char="•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Đăng ký giá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Xử lý yêu cầu mẫu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0" lvl="1" indent="-228600">
                        <a:buFont typeface="Arial" pitchFamily="34" charset="0"/>
                        <a:buChar char="•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Đăng ký yêu cầu mẫu (Sản xuất đồng loạt, R&amp;D)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Hỗ trợ vận chuyển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0" lvl="1" indent="-228600">
                        <a:buFont typeface="Arial" pitchFamily="34" charset="0"/>
                        <a:buChar char="•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Gửi hóa đơn và danh sách đóng gói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0" lvl="1" indent="-228600">
                        <a:buFont typeface="Arial" pitchFamily="34" charset="0"/>
                        <a:buChar char="•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Tải lên hóa đơn và danh sách đóng gói cho KMS shipment lên hệ thống SAP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Quản lý các kh</a:t>
                      </a:r>
                      <a:r>
                        <a:rPr lang="en-US" sz="1200" smtClean="0">
                          <a:latin typeface="Times New Roman" pitchFamily="18" charset="0"/>
                          <a:cs typeface="Times New Roman" pitchFamily="18" charset="0"/>
                        </a:rPr>
                        <a:t>oản</a:t>
                      </a: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 phải thu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0" lvl="1" indent="-228600">
                        <a:buFont typeface="Arial" pitchFamily="34" charset="0"/>
                        <a:buChar char="•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Kiểm tra các khoản phải thu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0" lvl="1" indent="-228600">
                        <a:buFont typeface="Arial" pitchFamily="34" charset="0"/>
                        <a:buChar char="•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Kiểm tra quá trình thanh toán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0" lvl="1" indent="-228600">
                        <a:buFont typeface="Arial" pitchFamily="34" charset="0"/>
                        <a:buChar char="•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Các công việc khác có thể thay đổi tùy theo yêu cầu</a:t>
                      </a:r>
                      <a:endParaRPr lang="en-US" sz="1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0" lvl="1" indent="-228600">
                        <a:buFont typeface="Arial" pitchFamily="34" charset="0"/>
                        <a:buChar char="•"/>
                      </a:pPr>
                      <a:r>
                        <a:rPr lang="vi-VN" sz="1200" smtClean="0">
                          <a:latin typeface="Times New Roman" pitchFamily="18" charset="0"/>
                          <a:cs typeface="Times New Roman" pitchFamily="18" charset="0"/>
                        </a:rPr>
                        <a:t>Sử dụng ngoại ngữ trong quá trình làm việc</a:t>
                      </a:r>
                      <a:endParaRPr lang="en-US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1" smtClean="0"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12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lương hấp dẫn $800 ~ $1,200/tháng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Xe bus tuyến Hà Nội </a:t>
                      </a:r>
                      <a:r>
                        <a:rPr lang="en-US" sz="1200" baseline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 Công ty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Miễn phí ăn sáng và các bữa ăn khác tại Công ty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Thưởng Tết 100% lương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smtClean="0"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Thưởng MBO lên tới 300% lương/năm (thưởng theo Quý, Năm)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 chế độ Hiếu, Hỉ lên tới 2,000,000/sự kiện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Quà và sự kiện Sinh nhật CBCNV hàng tháng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43000" y="762000"/>
            <a:ext cx="6781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TUYỂN DỤNG</a:t>
            </a:r>
          </a:p>
          <a:p>
            <a:pPr algn="ctr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NHÂN VIÊN HỖ TRỢ KINH DOANH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6" y="53175"/>
            <a:ext cx="1861130" cy="632626"/>
          </a:xfrm>
          <a:prstGeom prst="rect">
            <a:avLst/>
          </a:prstGeom>
        </p:spPr>
      </p:pic>
      <p:sp>
        <p:nvSpPr>
          <p:cNvPr id="10" name="Text Placeholder 1"/>
          <p:cNvSpPr txBox="1">
            <a:spLocks/>
          </p:cNvSpPr>
          <p:nvPr/>
        </p:nvSpPr>
        <p:spPr>
          <a:xfrm>
            <a:off x="1891130" y="-18935"/>
            <a:ext cx="7031350" cy="73999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50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0" kern="12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0" kern="12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0" kern="12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0" kern="12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CÔNG TY TNHH SEOUL SEMICONDUCTOR VINA</a:t>
            </a:r>
          </a:p>
          <a:p>
            <a:pPr algn="l"/>
            <a:r>
              <a:rPr lang="en-US" sz="36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KCN Đồng Văn 1, Bạch Thượng, Duy Tiên, Hà Nam</a:t>
            </a:r>
          </a:p>
          <a:p>
            <a:pPr algn="l"/>
            <a:r>
              <a:rPr lang="en-US" sz="36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02263 585 777 (117) – Hotline: 0968 542 788 – Email tuyển dụng:  hr.vina@seoulsemicon.com</a:t>
            </a:r>
            <a:endParaRPr lang="en-US" sz="360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0" y="762000"/>
            <a:ext cx="6781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TUYỂN DỤNG</a:t>
            </a:r>
          </a:p>
          <a:p>
            <a:pPr algn="ctr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Phiên dịch viên Tiếng Hàn Quốc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1905000" y="60391"/>
            <a:ext cx="7031350" cy="739991"/>
          </a:xfr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l"/>
            <a:r>
              <a:rPr lang="en-US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CÔNG TY TNHH SEOUL </a:t>
            </a:r>
            <a:r>
              <a:rPr lang="en-US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SEMICONDUCTOR </a:t>
            </a:r>
            <a:r>
              <a:rPr lang="en-US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VINA</a:t>
            </a:r>
          </a:p>
          <a:p>
            <a:pPr algn="l"/>
            <a:r>
              <a:rPr lang="en-US" sz="36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KCN Đồng Văn 1, Bạch Thượng, Duy Tiên, Hà Nam</a:t>
            </a:r>
          </a:p>
          <a:p>
            <a:pPr algn="l"/>
            <a:r>
              <a:rPr lang="en-US" sz="36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02263 585 777 (117) – Hotline: 0968 542 788 – Email tuyển dụng:  hr.vina@seoulsemicon.com</a:t>
            </a:r>
            <a:endParaRPr lang="en-US" sz="360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6" y="53175"/>
            <a:ext cx="1861130" cy="632626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11737733"/>
              </p:ext>
            </p:extLst>
          </p:nvPr>
        </p:nvGraphicFramePr>
        <p:xfrm>
          <a:off x="1371600" y="1524000"/>
          <a:ext cx="6553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898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13108324"/>
              </p:ext>
            </p:extLst>
          </p:nvPr>
        </p:nvGraphicFramePr>
        <p:xfrm>
          <a:off x="179512" y="764704"/>
          <a:ext cx="885698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6" y="53175"/>
            <a:ext cx="1861130" cy="632626"/>
          </a:xfrm>
          <a:prstGeom prst="rect">
            <a:avLst/>
          </a:prstGeom>
        </p:spPr>
      </p:pic>
      <p:sp>
        <p:nvSpPr>
          <p:cNvPr id="6" name="Text Placeholder 1"/>
          <p:cNvSpPr txBox="1">
            <a:spLocks/>
          </p:cNvSpPr>
          <p:nvPr/>
        </p:nvSpPr>
        <p:spPr>
          <a:xfrm>
            <a:off x="1891130" y="-18935"/>
            <a:ext cx="7031350" cy="73999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50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0" kern="12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0" kern="12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0" kern="12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0" kern="120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CÔNG TY TNHH SEOUL SEMICONDUCTOR VINA</a:t>
            </a:r>
          </a:p>
          <a:p>
            <a:pPr algn="l"/>
            <a:r>
              <a:rPr lang="en-US" sz="36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KCN Đồng Văn 1, Bạch Thượng, Duy Tiên, Hà Nam</a:t>
            </a:r>
          </a:p>
          <a:p>
            <a:pPr algn="l"/>
            <a:r>
              <a:rPr lang="en-US" sz="36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02263 585 777 (117) – Hotline: 0968 542 788 – Email tuyển dụng:  hr.vina@seoulsemicon.com</a:t>
            </a:r>
            <a:endParaRPr lang="en-US" sz="360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5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445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VINA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DINH VAN THIEN(DINHVANTHIEN)</dc:creator>
  <cp:lastModifiedBy>DINH VAN THIEN(DINHVANTHIEN)</cp:lastModifiedBy>
  <cp:revision>9</cp:revision>
  <dcterms:created xsi:type="dcterms:W3CDTF">2019-02-14T04:44:12Z</dcterms:created>
  <dcterms:modified xsi:type="dcterms:W3CDTF">2019-02-14T06:18:10Z</dcterms:modified>
</cp:coreProperties>
</file>